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"/>
  </p:notesMasterIdLst>
  <p:handoutMasterIdLst>
    <p:handoutMasterId r:id="rId5"/>
  </p:handoutMasterIdLst>
  <p:sldIdLst>
    <p:sldId id="1035" r:id="rId2"/>
    <p:sldId id="1036" r:id="rId3"/>
  </p:sldIdLst>
  <p:sldSz cx="12195175" cy="6859588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544388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1088776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633164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2177552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721940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3266328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810716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4355104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15EB1"/>
    <a:srgbClr val="7868A4"/>
    <a:srgbClr val="2E6EBC"/>
    <a:srgbClr val="007E39"/>
    <a:srgbClr val="00B19D"/>
    <a:srgbClr val="48D469"/>
    <a:srgbClr val="FF9999"/>
    <a:srgbClr val="83C937"/>
    <a:srgbClr val="FF5050"/>
    <a:srgbClr val="8D5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8286" autoAdjust="0"/>
  </p:normalViewPr>
  <p:slideViewPr>
    <p:cSldViewPr>
      <p:cViewPr varScale="1">
        <p:scale>
          <a:sx n="88" d="100"/>
          <a:sy n="88" d="100"/>
        </p:scale>
        <p:origin x="509" y="72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982" cy="497364"/>
          </a:xfrm>
          <a:prstGeom prst="rect">
            <a:avLst/>
          </a:prstGeom>
        </p:spPr>
        <p:txBody>
          <a:bodyPr vert="horz" lIns="91447" tIns="45723" rIns="91447" bIns="457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925" y="0"/>
            <a:ext cx="2971981" cy="497364"/>
          </a:xfrm>
          <a:prstGeom prst="rect">
            <a:avLst/>
          </a:prstGeom>
        </p:spPr>
        <p:txBody>
          <a:bodyPr vert="horz" lIns="91447" tIns="45723" rIns="91447" bIns="457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7609"/>
            <a:ext cx="2971982" cy="497364"/>
          </a:xfrm>
          <a:prstGeom prst="rect">
            <a:avLst/>
          </a:prstGeom>
        </p:spPr>
        <p:txBody>
          <a:bodyPr vert="horz" lIns="91447" tIns="45723" rIns="91447" bIns="457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925" y="9447609"/>
            <a:ext cx="2971981" cy="497364"/>
          </a:xfrm>
          <a:prstGeom prst="rect">
            <a:avLst/>
          </a:prstGeom>
        </p:spPr>
        <p:txBody>
          <a:bodyPr vert="horz" lIns="91447" tIns="45723" rIns="91447" bIns="457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1982" cy="4973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925" y="0"/>
            <a:ext cx="2971981" cy="4973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3" y="746125"/>
            <a:ext cx="66325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347" y="4724955"/>
            <a:ext cx="5486400" cy="44762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7609"/>
            <a:ext cx="2971982" cy="4973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925" y="9447609"/>
            <a:ext cx="2971981" cy="4973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443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0887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6331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17755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72194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638" y="2130919"/>
            <a:ext cx="10365899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41502" y="274702"/>
            <a:ext cx="2743914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759" y="274702"/>
            <a:ext cx="8028490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335" y="4407921"/>
            <a:ext cx="10365899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335" y="2907387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59" y="1600571"/>
            <a:ext cx="5386202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9214" y="1600571"/>
            <a:ext cx="5386202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759" y="1535469"/>
            <a:ext cx="5388320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759" y="2175379"/>
            <a:ext cx="5388320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4980" y="1535469"/>
            <a:ext cx="5390437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4980" y="2175379"/>
            <a:ext cx="5390437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273113"/>
            <a:ext cx="4012129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974" y="273114"/>
            <a:ext cx="6817442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759" y="1435433"/>
            <a:ext cx="4012129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340" y="4801712"/>
            <a:ext cx="7317105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340" y="612917"/>
            <a:ext cx="7317105" cy="4115753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4388" indent="0">
              <a:buNone/>
              <a:defRPr sz="3300"/>
            </a:lvl2pPr>
            <a:lvl3pPr marL="1088776" indent="0">
              <a:buNone/>
              <a:defRPr sz="2900"/>
            </a:lvl3pPr>
            <a:lvl4pPr marL="1633164" indent="0">
              <a:buNone/>
              <a:defRPr sz="2400"/>
            </a:lvl4pPr>
            <a:lvl5pPr marL="2177552" indent="0">
              <a:buNone/>
              <a:defRPr sz="2400"/>
            </a:lvl5pPr>
            <a:lvl6pPr marL="2721940" indent="0">
              <a:buNone/>
              <a:defRPr sz="2400"/>
            </a:lvl6pPr>
            <a:lvl7pPr marL="3266328" indent="0">
              <a:buNone/>
              <a:defRPr sz="2400"/>
            </a:lvl7pPr>
            <a:lvl8pPr marL="3810716" indent="0">
              <a:buNone/>
              <a:defRPr sz="2400"/>
            </a:lvl8pPr>
            <a:lvl9pPr marL="4355104" indent="0">
              <a:buNone/>
              <a:defRPr sz="24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340" y="5368581"/>
            <a:ext cx="7317105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759" y="274701"/>
            <a:ext cx="10975658" cy="114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759" y="1600571"/>
            <a:ext cx="10975658" cy="4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759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6685" y="6357822"/>
            <a:ext cx="3861805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9875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544388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1088776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633164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2177552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8291" indent="-4082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631" indent="-3402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970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358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746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35400" t="11559" r="34256" b="8810"/>
          <a:stretch/>
        </p:blipFill>
        <p:spPr>
          <a:xfrm>
            <a:off x="192931" y="1048508"/>
            <a:ext cx="3937347" cy="58122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34924" t="12055" r="34094" b="8833"/>
          <a:stretch/>
        </p:blipFill>
        <p:spPr>
          <a:xfrm>
            <a:off x="4225379" y="1053529"/>
            <a:ext cx="3960440" cy="56886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l="36031" t="10938" r="35292" b="10632"/>
          <a:stretch/>
        </p:blipFill>
        <p:spPr>
          <a:xfrm>
            <a:off x="8287565" y="1070911"/>
            <a:ext cx="3697612" cy="56886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421" y="117426"/>
            <a:ext cx="7699915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1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35450" t="15755" r="34165" b="9969"/>
          <a:stretch/>
        </p:blipFill>
        <p:spPr>
          <a:xfrm>
            <a:off x="1921123" y="1116950"/>
            <a:ext cx="4176464" cy="574263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35795" t="38315" r="34363" b="16002"/>
          <a:stretch/>
        </p:blipFill>
        <p:spPr>
          <a:xfrm>
            <a:off x="6385619" y="1269554"/>
            <a:ext cx="5256585" cy="45265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421" y="117426"/>
            <a:ext cx="7699915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0911"/>
      </p:ext>
    </p:extLst>
  </p:cSld>
  <p:clrMapOvr>
    <a:masterClrMapping/>
  </p:clrMapOvr>
</p:sld>
</file>

<file path=ppt/theme/theme1.xml><?xml version="1.0" encoding="utf-8"?>
<a:theme xmlns:a="http://schemas.openxmlformats.org/drawingml/2006/main" name="Z_1_Оперативка_50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Z_1_Оперативка_509</Template>
  <TotalTime>4292</TotalTime>
  <Words>0</Words>
  <Application>Microsoft Office PowerPoint</Application>
  <PresentationFormat>Произвольный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Z_1_Оперативка_509</vt:lpstr>
      <vt:lpstr>Презентация PowerPoint</vt:lpstr>
      <vt:lpstr>Презентация PowerPoint</vt:lpstr>
    </vt:vector>
  </TitlesOfParts>
  <Company>Управление делами Президента РБ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vzot1.mz@bashkortostan.ru</cp:lastModifiedBy>
  <cp:revision>444</cp:revision>
  <cp:lastPrinted>2020-03-13T07:45:06Z</cp:lastPrinted>
  <dcterms:created xsi:type="dcterms:W3CDTF">2019-07-11T12:26:42Z</dcterms:created>
  <dcterms:modified xsi:type="dcterms:W3CDTF">2020-03-13T07:46:29Z</dcterms:modified>
</cp:coreProperties>
</file>